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5" r:id="rId5"/>
    <p:sldId id="260" r:id="rId6"/>
    <p:sldId id="261" r:id="rId7"/>
    <p:sldId id="262" r:id="rId8"/>
    <p:sldId id="263" r:id="rId9"/>
    <p:sldId id="287" r:id="rId10"/>
    <p:sldId id="288" r:id="rId11"/>
    <p:sldId id="289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281" r:id="rId22"/>
    <p:sldId id="282" r:id="rId23"/>
    <p:sldId id="283" r:id="rId24"/>
    <p:sldId id="264" r:id="rId25"/>
    <p:sldId id="266" r:id="rId26"/>
    <p:sldId id="267" r:id="rId27"/>
    <p:sldId id="268" r:id="rId28"/>
    <p:sldId id="269" r:id="rId29"/>
    <p:sldId id="272" r:id="rId30"/>
    <p:sldId id="270" r:id="rId31"/>
    <p:sldId id="271" r:id="rId32"/>
    <p:sldId id="273" r:id="rId33"/>
    <p:sldId id="274" r:id="rId34"/>
    <p:sldId id="275" r:id="rId35"/>
    <p:sldId id="276" r:id="rId36"/>
    <p:sldId id="277" r:id="rId37"/>
    <p:sldId id="278" r:id="rId38"/>
    <p:sldId id="284" r:id="rId39"/>
    <p:sldId id="285" r:id="rId40"/>
    <p:sldId id="286" r:id="rId41"/>
    <p:sldId id="290" r:id="rId42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F82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79637"/>
            <a:ext cx="8229600" cy="411480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8C70F2C-E331-432E-8BE2-4487E6E2C63E}" type="datetimeFigureOut">
              <a:rPr lang="sl-SI" smtClean="0"/>
              <a:pPr/>
              <a:t>11.2.2011</a:t>
            </a:fld>
            <a:endParaRPr lang="sl-S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4FB8D50-1889-4200-87B3-C5EF4598229A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rega\Desktop\Predstavitev\ZDRAV U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15357"/>
            <a:ext cx="2510199" cy="1442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Grega\Desktop\logo šzu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69160"/>
            <a:ext cx="2687969" cy="1622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avokotnik 4"/>
          <p:cNvSpPr/>
          <p:nvPr/>
        </p:nvSpPr>
        <p:spPr>
          <a:xfrm>
            <a:off x="-92474" y="-27384"/>
            <a:ext cx="9344994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45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TRENUTNO STANJE SLOVENSKEGA</a:t>
            </a:r>
          </a:p>
          <a:p>
            <a:pPr algn="ctr"/>
            <a:r>
              <a:rPr lang="sl-SI" sz="45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UNIVERZITETNEGA ŠPORTA</a:t>
            </a:r>
            <a:endParaRPr lang="sl-SI" sz="4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Slika 5" descr="logotip_UM_moder_bela_podlag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412776"/>
            <a:ext cx="273630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3227238"/>
            <a:ext cx="2669282" cy="2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3653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rega\Desktop\Predstavitev\aerobika_5\aerobika_7_20101108_16949540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54" y="764704"/>
            <a:ext cx="8119934" cy="5400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51346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rega\Desktop\Predstavitev\koarka_6\kosarka_5_20101108_1414467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50" y="692696"/>
            <a:ext cx="8336460" cy="55446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0551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Predstavitev\DSC_2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172413" cy="48245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5218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rega\Desktop\Predstavitev\odbojka_3\odbojka_2_20101108_13311143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76672"/>
            <a:ext cx="8336461" cy="55446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="" xmlns:p14="http://schemas.microsoft.com/office/powerpoint/2010/main" val="407588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Grega\Desktop\Predstavitev\plezanje_2\plezanje_6_20101108_12904552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228199" cy="54726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8955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rega\Desktop\Predstavitev\skupinski_trening_d_legija_8\legija_17_20110105_1908205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31415"/>
            <a:ext cx="8225298" cy="5472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="" xmlns:p14="http://schemas.microsoft.com/office/powerpoint/2010/main" val="42456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Grega\Desktop\Predstavitev\UŠC (16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692696"/>
            <a:ext cx="8126295" cy="5400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1192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098" name="Picture 2" descr="H:\slike\regata\vr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7"/>
            <a:ext cx="8316923" cy="55446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122" name="Picture 2" descr="H:\slike\regata\vr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469" y="620688"/>
            <a:ext cx="8425011" cy="56166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6146" name="Picture 2" descr="H:\slike\golf\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160000" cy="612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7170" name="Picture 2" descr="H:\slike\jahanje\IMG_58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291" y="476672"/>
            <a:ext cx="8110165" cy="60826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8194" name="Picture 2" descr="H:\slike\jahanje\IMG_4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160830" cy="612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0242" name="Picture 2" descr="H:\slike\pomladne_2010\_IGP4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" y="946150"/>
            <a:ext cx="7416800" cy="49657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9218" name="Picture 2" descr="H:\slike\pomladne_2010\_IGP46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650" y="704850"/>
            <a:ext cx="8140700" cy="5448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1266" name="Picture 2" descr="H:\slike\ekshibicijska_tekma_23112010\Mediaspeed_4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717550"/>
            <a:ext cx="8128000" cy="5422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2290" name="Picture 2" descr="H:\slike\ekshibicijska_tekma_23112010\Mediaspeed_43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717550"/>
            <a:ext cx="8128000" cy="5422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4338" name="Picture 2" descr="I:\slike2\kolekanje_2010_tretji_11\kolesckanje_115_20100523_1350697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630" y="548680"/>
            <a:ext cx="866635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5362" name="Picture 2" descr="I:\slike2\kolekanje_2010_tretji_11\kolesckanje_163_20100523_13136083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541" y="1124745"/>
            <a:ext cx="9193084" cy="4608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3314" name="Picture 2" descr="I:\slike2\kolekanje_2010_tretji_11\kolesckanje_78_20100523_10227791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433" y="620688"/>
            <a:ext cx="8516530" cy="55446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Predstavitev\vem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8640"/>
            <a:ext cx="4429683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Predstavitev\DSC_2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8758043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Predstavitev\DSC_2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547332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rega\Desktop\Predstavitev\Pokal_Leona_Stuk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656"/>
            <a:ext cx="4464496" cy="63145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9015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redstavitev\DSC_1574.NE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64" y="761992"/>
            <a:ext cx="8571700" cy="48251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9721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redstavitev\DSC_16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360605" cy="49487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8265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Predstavitev\DSC_19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424936" cy="41166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3577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Predstavitev\Studentska_bowling_lig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188640"/>
            <a:ext cx="4484549" cy="6336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2532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Predstavitev\2011_2_20110114_12366628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620688"/>
            <a:ext cx="8338583" cy="5544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410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Predstavitev\2011_5_20110114_18434739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19" y="620688"/>
            <a:ext cx="8568952" cy="569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718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Predstavitev\2011_9_20110114_16717231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15" y="847807"/>
            <a:ext cx="8543280" cy="4680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3321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Predstavitev\Aerobika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640"/>
            <a:ext cx="4531515" cy="6408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468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Predstavitev\DSC_10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32" y="1372581"/>
            <a:ext cx="8862185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041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Predstavitev\DSC_09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430843" cy="52280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266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Predstavitev\DSC_10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774275" cy="52666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7335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sl-SI" dirty="0" err="1" smtClean="0">
                <a:solidFill>
                  <a:srgbClr val="A9F828"/>
                </a:solidFill>
                <a:effectLst/>
                <a:latin typeface="Adobe Hebrew" pitchFamily="18" charset="-79"/>
                <a:cs typeface="Adobe Hebrew" pitchFamily="18" charset="-79"/>
              </a:rPr>
              <a:t>www.zdravUM.si</a:t>
            </a:r>
            <a:endParaRPr lang="sl-SI" dirty="0">
              <a:solidFill>
                <a:srgbClr val="A9F828"/>
              </a:solidFill>
              <a:effectLst/>
              <a:latin typeface="Adobe Hebrew" pitchFamily="18" charset="-79"/>
              <a:cs typeface="Adobe Hebrew" pitchFamily="18" charset="-79"/>
            </a:endParaRPr>
          </a:p>
        </p:txBody>
      </p:sp>
      <p:pic>
        <p:nvPicPr>
          <p:cNvPr id="13314" name="Picture 2" descr="G:\Predstavitev\str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7" y="980728"/>
            <a:ext cx="8261648" cy="57831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9240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Predstavitev\Kope 2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1811"/>
            <a:ext cx="4608512" cy="65069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533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1584" y="2132856"/>
            <a:ext cx="82148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8000" dirty="0" smtClean="0">
                <a:solidFill>
                  <a:srgbClr val="A9F828"/>
                </a:solidFill>
                <a:latin typeface="Adobe Hebrew" pitchFamily="18" charset="-79"/>
                <a:cs typeface="Adobe Hebrew" pitchFamily="18" charset="-79"/>
              </a:rPr>
              <a:t>Mednarodna </a:t>
            </a:r>
          </a:p>
          <a:p>
            <a:pPr algn="ctr"/>
            <a:r>
              <a:rPr lang="sl-SI" sz="8000" dirty="0" smtClean="0">
                <a:solidFill>
                  <a:srgbClr val="A9F828"/>
                </a:solidFill>
                <a:latin typeface="Adobe Hebrew" pitchFamily="18" charset="-79"/>
                <a:cs typeface="Adobe Hebrew" pitchFamily="18" charset="-79"/>
              </a:rPr>
              <a:t>tekmovanja</a:t>
            </a:r>
            <a:endParaRPr lang="sl-SI" sz="8000" dirty="0">
              <a:solidFill>
                <a:srgbClr val="A9F828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27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slike\pecs slike\pecz 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33403"/>
            <a:ext cx="7056784" cy="5297123"/>
          </a:xfrm>
          <a:prstGeom prst="rect">
            <a:avLst/>
          </a:prstGeom>
          <a:noFill/>
        </p:spPr>
      </p:pic>
      <p:sp>
        <p:nvSpPr>
          <p:cNvPr id="5" name="Naslov 4"/>
          <p:cNvSpPr txBox="1">
            <a:spLocks noGrp="1"/>
          </p:cNvSpPr>
          <p:nvPr>
            <p:ph type="title"/>
          </p:nvPr>
        </p:nvSpPr>
        <p:spPr>
          <a:xfrm>
            <a:off x="467544" y="332656"/>
            <a:ext cx="8229600" cy="78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5000" dirty="0" smtClean="0">
                <a:solidFill>
                  <a:srgbClr val="A9F828"/>
                </a:solidFill>
                <a:latin typeface="Adobe Hebrew" pitchFamily="18" charset="-79"/>
                <a:cs typeface="Adobe Hebrew" pitchFamily="18" charset="-79"/>
              </a:rPr>
              <a:t>Pecs</a:t>
            </a:r>
            <a:endParaRPr lang="sl-SI" sz="5000" dirty="0">
              <a:solidFill>
                <a:srgbClr val="A9F828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2050" name="Picture 2" descr="C:\slike\pecs slike\pecz 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283" y="332656"/>
            <a:ext cx="7830149" cy="5877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074" name="Picture 2" descr="C:\Users\prostud\Desktop\slike prezenztacija šport\osijek tek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12402"/>
            <a:ext cx="7484888" cy="5612942"/>
          </a:xfrm>
          <a:prstGeom prst="rect">
            <a:avLst/>
          </a:prstGeom>
          <a:noFill/>
        </p:spPr>
      </p:pic>
      <p:sp>
        <p:nvSpPr>
          <p:cNvPr id="5" name="Naslov 4"/>
          <p:cNvSpPr txBox="1">
            <a:spLocks/>
          </p:cNvSpPr>
          <p:nvPr/>
        </p:nvSpPr>
        <p:spPr>
          <a:xfrm>
            <a:off x="467544" y="116632"/>
            <a:ext cx="8229600" cy="787908"/>
          </a:xfrm>
          <a:prstGeom prst="rect">
            <a:avLst/>
          </a:prstGeom>
          <a:noFill/>
        </p:spPr>
        <p:txBody>
          <a:bodyPr vert="horz" wrap="square" lIns="0" tIns="9144" rIns="0" bIns="9144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50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350000"/>
                    </a:schemeClr>
                  </a:solidFill>
                </a:ln>
                <a:solidFill>
                  <a:srgbClr val="A9F828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  <a:uLnTx/>
                <a:uFillTx/>
                <a:latin typeface="Adobe Hebrew" pitchFamily="18" charset="-79"/>
                <a:ea typeface="+mj-ea"/>
                <a:cs typeface="Adobe Hebrew" pitchFamily="18" charset="-79"/>
              </a:rPr>
              <a:t>Osijek</a:t>
            </a:r>
            <a:endParaRPr kumimoji="0" lang="sl-SI" sz="5000" b="1" i="0" u="none" strike="noStrike" kern="1200" cap="none" spc="0" normalizeH="0" baseline="0" noProof="0" dirty="0">
              <a:ln w="500">
                <a:solidFill>
                  <a:schemeClr val="tx2">
                    <a:shade val="20000"/>
                    <a:satMod val="350000"/>
                  </a:schemeClr>
                </a:solidFill>
              </a:ln>
              <a:solidFill>
                <a:srgbClr val="A9F828"/>
              </a:solidFill>
              <a:effectLst>
                <a:outerShdw blurRad="30000" dist="30000" dir="2700000" algn="tl" rotWithShape="0">
                  <a:schemeClr val="bg2">
                    <a:shade val="45000"/>
                    <a:satMod val="150000"/>
                    <a:alpha val="90000"/>
                  </a:schemeClr>
                </a:outerShdw>
              </a:effectLst>
              <a:uLnTx/>
              <a:uFillTx/>
              <a:latin typeface="Adobe Hebrew" pitchFamily="18" charset="-79"/>
              <a:ea typeface="+mj-ea"/>
              <a:cs typeface="Adobe Hebrew" pitchFamily="18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TC010205601[[fn=Razkošno]]</Template>
  <TotalTime>304</TotalTime>
  <Words>11</Words>
  <Application>Microsoft Office PowerPoint</Application>
  <PresentationFormat>Diaprojekcija na zaslonu (4:3)</PresentationFormat>
  <Paragraphs>7</Paragraphs>
  <Slides>41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41</vt:i4>
      </vt:variant>
    </vt:vector>
  </HeadingPairs>
  <TitlesOfParts>
    <vt:vector size="42" baseType="lpstr">
      <vt:lpstr>Deluxe</vt:lpstr>
      <vt:lpstr>Diapozitiv 1</vt:lpstr>
      <vt:lpstr>Diapozitiv 2</vt:lpstr>
      <vt:lpstr>Diapozitiv 3</vt:lpstr>
      <vt:lpstr>Diapozitiv 4</vt:lpstr>
      <vt:lpstr>Diapozitiv 5</vt:lpstr>
      <vt:lpstr>Diapozitiv 6</vt:lpstr>
      <vt:lpstr>Diapozitiv 7</vt:lpstr>
      <vt:lpstr>Diapozitiv 8</vt:lpstr>
      <vt:lpstr>Diapozitiv 9</vt:lpstr>
      <vt:lpstr>Diapozitiv 10</vt:lpstr>
      <vt:lpstr>Diapozitiv 11</vt:lpstr>
      <vt:lpstr>Diapozitiv 12</vt:lpstr>
      <vt:lpstr>Diapozitiv 13</vt:lpstr>
      <vt:lpstr>Diapozitiv 14</vt:lpstr>
      <vt:lpstr>Diapozitiv 15</vt:lpstr>
      <vt:lpstr>Diapozitiv 16</vt:lpstr>
      <vt:lpstr>Diapozitiv 17</vt:lpstr>
      <vt:lpstr>Diapozitiv 18</vt:lpstr>
      <vt:lpstr>Diapozitiv 19</vt:lpstr>
      <vt:lpstr>Diapozitiv 20</vt:lpstr>
      <vt:lpstr>Diapozitiv 21</vt:lpstr>
      <vt:lpstr>Diapozitiv 22</vt:lpstr>
      <vt:lpstr>Diapozitiv 23</vt:lpstr>
      <vt:lpstr>Diapozitiv 24</vt:lpstr>
      <vt:lpstr>Diapozitiv 25</vt:lpstr>
      <vt:lpstr>Diapozitiv 26</vt:lpstr>
      <vt:lpstr>Diapozitiv 27</vt:lpstr>
      <vt:lpstr>Diapozitiv 28</vt:lpstr>
      <vt:lpstr>Diapozitiv 29</vt:lpstr>
      <vt:lpstr>Diapozitiv 30</vt:lpstr>
      <vt:lpstr>Diapozitiv 31</vt:lpstr>
      <vt:lpstr>Diapozitiv 32</vt:lpstr>
      <vt:lpstr>Diapozitiv 33</vt:lpstr>
      <vt:lpstr>Diapozitiv 34</vt:lpstr>
      <vt:lpstr>Diapozitiv 35</vt:lpstr>
      <vt:lpstr>www.zdravUM.si</vt:lpstr>
      <vt:lpstr>Diapozitiv 37</vt:lpstr>
      <vt:lpstr>Diapozitiv 38</vt:lpstr>
      <vt:lpstr>Pecs</vt:lpstr>
      <vt:lpstr>Diapozitiv 40</vt:lpstr>
      <vt:lpstr>Diapozitiv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Grega</dc:creator>
  <cp:lastModifiedBy>prostud</cp:lastModifiedBy>
  <cp:revision>12</cp:revision>
  <dcterms:created xsi:type="dcterms:W3CDTF">2011-01-24T19:37:00Z</dcterms:created>
  <dcterms:modified xsi:type="dcterms:W3CDTF">2011-02-11T08:22:12Z</dcterms:modified>
</cp:coreProperties>
</file>